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1748"/>
    <p:restoredTop sz="94611"/>
  </p:normalViewPr>
  <p:slideViewPr>
    <p:cSldViewPr snapToGrid="0" snapToObjects="1">
      <p:cViewPr varScale="1">
        <p:scale>
          <a:sx n="73" d="100"/>
          <a:sy n="73" d="100"/>
        </p:scale>
        <p:origin x="-111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3389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734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351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0797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4578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176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705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872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0726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7523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0625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B5CE4-36FD-7542-A23A-22F521A1302F}" type="datetimeFigureOut">
              <a:rPr lang="en-US" smtClean="0"/>
              <a:pPr/>
              <a:t>9/23/2016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1ED32-C005-8649-B87B-7ECF17A785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3298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9565888" cy="1325563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SA position on the role of WLAN in IMT-2020</a:t>
            </a:r>
            <a:br>
              <a:rPr lang="en-US" b="1" dirty="0" smtClean="0"/>
            </a:br>
            <a:r>
              <a:rPr lang="en-US" dirty="0" smtClean="0"/>
              <a:t>(LS from IEEE 802.11 WG, SP-160691)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39767"/>
          </a:xfrm>
        </p:spPr>
        <p:txBody>
          <a:bodyPr/>
          <a:lstStyle/>
          <a:p>
            <a:r>
              <a:rPr lang="en-US" dirty="0" smtClean="0"/>
              <a:t>SA considers it desirable to continue to improve WLAN integration in the 3GPP </a:t>
            </a:r>
            <a:r>
              <a:rPr lang="en-US" dirty="0" err="1" smtClean="0"/>
              <a:t>NextGen</a:t>
            </a:r>
            <a:r>
              <a:rPr lang="en-US" dirty="0" smtClean="0"/>
              <a:t> System in future</a:t>
            </a:r>
          </a:p>
          <a:p>
            <a:pPr lvl="1"/>
            <a:r>
              <a:rPr lang="en-US" dirty="0" smtClean="0"/>
              <a:t>There are related objectives in on-going stage 1 and stage 2 work.</a:t>
            </a:r>
          </a:p>
          <a:p>
            <a:pPr lvl="1"/>
            <a:r>
              <a:rPr lang="en-US" dirty="0" smtClean="0"/>
              <a:t>From Rel-6 to Rel-13, there was continual advancement of features to improve integration of WLAN with the 3GPP system.</a:t>
            </a:r>
          </a:p>
          <a:p>
            <a:r>
              <a:rPr lang="en-US" dirty="0" smtClean="0"/>
              <a:t>SA defers to PCG to further discuss how cooperation between IEEE 802.11 and 3GPP TSGs and WGs can be pursued beyond the existing collaboration (through LS exchanges).</a:t>
            </a:r>
          </a:p>
          <a:p>
            <a:pPr lvl="1"/>
            <a:r>
              <a:rPr lang="en-US" dirty="0" smtClean="0"/>
              <a:t>In particular, SA requests PCG consider all aspects of the incoming LS concerning IMT-2020 submission and to provide guidance.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571356" y="289932"/>
            <a:ext cx="118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SP-160737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8092" y="6196059"/>
            <a:ext cx="3227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Source: 3GPP TSG SA Chairman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5738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117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SA position on the role of WLAN in IMT-2020 (LS from IEEE 802.11 WG, SP-160691)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 position on the role of WLAN in IMT-2020 (LS from IEEE 802.11 WG, SP-160691)</dc:title>
  <dc:creator>Erik Guttman</dc:creator>
  <cp:lastModifiedBy>3gppadmin</cp:lastModifiedBy>
  <cp:revision>6</cp:revision>
  <dcterms:created xsi:type="dcterms:W3CDTF">2016-09-23T03:25:51Z</dcterms:created>
  <dcterms:modified xsi:type="dcterms:W3CDTF">2016-09-23T15:53:03Z</dcterms:modified>
</cp:coreProperties>
</file>